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64" r:id="rId4"/>
    <p:sldId id="261" r:id="rId5"/>
    <p:sldId id="262" r:id="rId6"/>
    <p:sldId id="260" r:id="rId7"/>
    <p:sldId id="265" r:id="rId8"/>
    <p:sldId id="268" r:id="rId9"/>
    <p:sldId id="267" r:id="rId10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7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32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4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19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10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76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99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6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0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9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0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1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4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1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2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2BE82DC-0671-4197-8398-D38BD3162A5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BACC70A-D856-44C4-8285-8AA6EA271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5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dhbd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dhbd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SYLHET DIABETIC HOSPITAL </a:t>
            </a:r>
            <a:endParaRPr lang="en-US" b="1" dirty="0"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5374635" cy="3419348"/>
          </a:xfrm>
        </p:spPr>
        <p:txBody>
          <a:bodyPr>
            <a:normAutofit fontScale="92500" lnSpcReduction="10000"/>
          </a:bodyPr>
          <a:lstStyle/>
          <a:p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Message from the Founder President: 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dirty="0" smtClean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“I </a:t>
            </a:r>
            <a:r>
              <a:rPr lang="en-US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am in a unique position to see this work through. I am not only the hospital's president, but have also witnessed countless scores ravaged by diabetes. </a:t>
            </a:r>
            <a:r>
              <a:rPr lang="en-US" dirty="0" smtClean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I </a:t>
            </a:r>
            <a:r>
              <a:rPr lang="en-US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have had several older siblings and other family members, younger than me, die prematurely because of complications of this disease. I too am afflicted and am suffering with the partial loss of my eyesight. And though diabetes can take my eyes, it cannot take away my vision. A vision of an expanded medical care facility better equipped to serve the impoverished people of Bangladesh</a:t>
            </a:r>
            <a:r>
              <a:rPr lang="en-US" dirty="0" smtClean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.”</a:t>
            </a:r>
            <a:endParaRPr lang="en-US" dirty="0"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735" y="850900"/>
            <a:ext cx="952500" cy="952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744" y="2662439"/>
            <a:ext cx="4623516" cy="381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0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022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Executing and Supplementing </a:t>
            </a:r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the Existing Departments by December 31st, 2018: </a:t>
            </a:r>
            <a:b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CCU – 8-beds Complete CCU Unit;</a:t>
            </a:r>
          </a:p>
          <a:p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NICU – 4-beds NICU </a:t>
            </a:r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Ophthalmology – Complete </a:t>
            </a:r>
            <a:r>
              <a:rPr lang="en-US" sz="1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Phaco</a:t>
            </a:r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Surgery and Treatment by Macula Degeneration; </a:t>
            </a:r>
          </a:p>
          <a:p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Gynecology – C-Section, awareness on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obstetric fistula and skilled procedure, Experienced Hysterectomy, </a:t>
            </a:r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Awareness Cervical Cancer and Treatment CIN Stages or Pre-Cervical-Cancer;</a:t>
            </a:r>
          </a:p>
          <a:p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Endoscopy – Complete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endoscopy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 procedures evaluate the esophagus, stomach, and portions of the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intestine;</a:t>
            </a:r>
            <a:endParaRPr lang="en-US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SYLHET DIABETIC HOSPITAL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735" y="8509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92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24100"/>
            <a:ext cx="8825659" cy="44180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Executing and Supplementing of the Existing Departments by December 31st, 2018: </a:t>
            </a:r>
            <a:b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Office Employees including even drivers must be CPR trained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Update Emergency Unit by WHO 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Recommended Generic Emergency Medical Equipment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2500" b="1" dirty="0" smtClean="0"/>
              <a:t>Make National </a:t>
            </a:r>
            <a:r>
              <a:rPr lang="en-US" sz="2500" b="1" dirty="0"/>
              <a:t>Accreditation Board for Hospitals &amp; Healthcare </a:t>
            </a:r>
            <a:r>
              <a:rPr lang="en-US" sz="2500" b="1" dirty="0" smtClean="0"/>
              <a:t>Providers Accredited; </a:t>
            </a:r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NABH Compliant </a:t>
            </a:r>
            <a:r>
              <a:rPr lang="en-US" sz="2500" b="1" dirty="0" smtClean="0"/>
              <a:t>Hospital </a:t>
            </a:r>
            <a:r>
              <a:rPr lang="en-US" sz="2500" b="1" dirty="0"/>
              <a:t>Management System </a:t>
            </a:r>
            <a:r>
              <a:rPr lang="en-US" sz="2500" b="1" dirty="0" smtClean="0"/>
              <a:t>Software;</a:t>
            </a:r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Recruit Doctors and Nurses – Full Time Employment by Medicine, Cardiologist, Critical Specialist, Nephrologist, Vascular Surgeon, Ophthalmologist, Pediatrician, Gastroenterologist, Sleep Disorder Specialist; </a:t>
            </a:r>
          </a:p>
          <a:p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 Consultants from BIHS and DAB to train new recruits at SDH with specific monthly dates; </a:t>
            </a:r>
          </a:p>
          <a:p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Outpatient Work: 8am to 5pm; </a:t>
            </a:r>
          </a:p>
          <a:p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Specimen Collection Time: 24 HR; </a:t>
            </a:r>
          </a:p>
          <a:p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 of SDH Visit to TATA non-profit Hospital Kolkata,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Saroj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Gupta non-profit Cancer Centre Kolkata (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formerly known as Cancer Centre Welfare Home &amp; Research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Institute)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and BIHS Hospital Mirpur for practical exposure on how to organize, discipline, selfless, and dedicated to grow from nascent to massive institutions; </a:t>
            </a:r>
          </a:p>
          <a:p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Monthly Accomplishment Report from 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EC of SDH 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to the President of DAB; </a:t>
            </a:r>
          </a:p>
          <a:p>
            <a:endParaRPr lang="en-US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SYLHET DIABETIC HOSPITAL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735" y="8509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26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SYLHET DIABETIC HOSPITAL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11400"/>
            <a:ext cx="8825659" cy="4357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Executing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and Supplementing of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Existing Departments by December 31st, 2018: </a:t>
            </a:r>
          </a:p>
          <a:p>
            <a:pPr marL="0" indent="0">
              <a:buNone/>
            </a:pP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Steel Pillar and Beam structure will build and support a tin roof for the Sixth Floor; 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Shift All Offices From the Second Floor to the Sixth Floor; 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100% Utilize all rooms, floors and Ambulances; 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Hub (SDH) and Spoke (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Upazila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Important Vicinity) - Yearly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12 medical camps – Care on Wheels (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COW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Jaflong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Chathok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Sunamganj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Beanibazar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Moulvibazar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Sreemangal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Barlekha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Companiganj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akiganj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aswanath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Fenchuganj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Golapganj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   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Continuing Medical Education Training by Doctors, Nurses and Technologists by every three months through Bangladesh Institute Health Science (BIHS) and Diabetic Association of Bangladesh (DAB); 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Bring a Health Economist for Advice; 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Submit monthly Newsletter through hardcopy and softcopy; 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735" y="8509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6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SYLHET DIABETIC HOSPITAL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582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Executing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and Supplementing of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Existing Departments by December 31st, 2018: </a:t>
            </a:r>
          </a:p>
          <a:p>
            <a:pPr marL="0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Total revenue, 25% from Lab;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Total revenue, 25% from inpatient-outpatient;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Total revenue, 25% through Zakat,; 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Total 25% revenue, from Donors and Sponsors; 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Yearly Dinner Meeting by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Executive Committee to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Appeal-Donation for Cash &amp;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Equipment by local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citizens from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Sylhet and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rest of Bangladesh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and NRBs from UK and all Countries;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Yearly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Lunch Meeting by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Life Members to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Appeal-Donation for Cash &amp; Equipment by local citizens from Sylhet and rest of Bangladesh, and NRBs from UK and all Countries; 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Target Ratio by Operational Expense to Gross Operating Income less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than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35%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make sure Hospital is sustainable and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support its organic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growth; </a:t>
            </a: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735" y="8509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26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SYLHET DIABETIC HOSPITAL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74976"/>
            <a:ext cx="8825659" cy="41452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Future Expansion Plan</a:t>
            </a:r>
            <a:r>
              <a:rPr lang="en-US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by Founder President’s Vision: </a:t>
            </a:r>
            <a:r>
              <a:rPr lang="en-US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  Sylhet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Diabetic Hospital should build a new 10-storey building on its unused 0.25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	acre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land to expand its both outdoor and indoor capacity and for Full Body Digital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X-	ray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, CT Scan, Real Time PCR Machine,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Colonoscopy,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Lithotripter Equipment, MRI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	and 	Mammography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machine including the establishment of dedicated neurology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	department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, ophthalmology department, pediatric department, ENT &amp; Head-Neck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	department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, gastroenterology and </a:t>
            </a:r>
            <a:r>
              <a:rPr lang="en-US" sz="6400" b="1" dirty="0" err="1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hepatology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 department, </a:t>
            </a:r>
            <a:r>
              <a:rPr lang="en-US" sz="6400" b="1" dirty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u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rology </a:t>
            </a:r>
            <a:r>
              <a:rPr lang="en-US" sz="6400" b="1" dirty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d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epartment,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	bone-joint-trauma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department, and neonatal intensive care unit. </a:t>
            </a:r>
            <a:endParaRPr lang="en-US" sz="6400" b="1" dirty="0" smtClean="0">
              <a:latin typeface="Arial" panose="020B0604020202020204" pitchFamily="34" charset="0"/>
              <a:ea typeface="Roboto Cn" pitchFamily="2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	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This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new building will also have nursing and paramedical college at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one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or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of the 	top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floors.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Furthermore, basement Parking must be available for around 50-cars</a:t>
            </a:r>
            <a:b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</a:br>
            <a:endParaRPr lang="en-US" sz="4900" b="1" dirty="0" smtClean="0">
              <a:latin typeface="Arial" panose="020B0604020202020204" pitchFamily="34" charset="0"/>
              <a:ea typeface="Roboto Cn" pitchFamily="2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	Our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Target Budget 50 Crore Taka - Life Members and Executive Committee will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	Target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10 Crore Taka by Local and Foreign Donors and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Sponsors;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Rest of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the fund 	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through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submitting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Project Proposal to the Finance Ministry, Social Ministry and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	Health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Ministry</a:t>
            </a:r>
          </a:p>
          <a:p>
            <a:pPr marL="0" indent="0">
              <a:buNone/>
            </a:pPr>
            <a:endParaRPr lang="en-US" sz="4900" b="1" dirty="0" smtClean="0">
              <a:latin typeface="Arial" panose="020B0604020202020204" pitchFamily="34" charset="0"/>
              <a:ea typeface="Roboto Cn" pitchFamily="2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	Complete </a:t>
            </a:r>
            <a:r>
              <a:rPr lang="en-US" sz="64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Target by 2025</a:t>
            </a:r>
          </a:p>
          <a:p>
            <a:pPr marL="0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735" y="8509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SYLHET DIABETIC HOSPITAL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2493772"/>
            <a:ext cx="7656576" cy="330962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900" b="1" dirty="0">
                <a:latin typeface="Arial" panose="020B0604020202020204" pitchFamily="34" charset="0"/>
                <a:cs typeface="Arial" panose="020B0604020202020204" pitchFamily="34" charset="0"/>
              </a:rPr>
              <a:t>Future Expansion Plan by Founder President’s Vision</a:t>
            </a:r>
            <a: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9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Shift </a:t>
            </a:r>
            <a:r>
              <a:rPr lang="en-US" sz="4900" b="1" dirty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CCU to ICU </a:t>
            </a:r>
            <a:r>
              <a:rPr lang="en-US" sz="49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Unit </a:t>
            </a:r>
            <a:r>
              <a:rPr lang="en-US" sz="4900" b="1" dirty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of Old Building.  New Building of two floors </a:t>
            </a:r>
            <a:r>
              <a:rPr lang="en-US" sz="49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- 	seven and/or </a:t>
            </a:r>
            <a:r>
              <a:rPr lang="en-US" sz="4900" b="1" dirty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eight </a:t>
            </a:r>
            <a:r>
              <a:rPr lang="en-US" sz="49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- for </a:t>
            </a:r>
            <a:r>
              <a:rPr lang="en-US" sz="4900" b="1" dirty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full fledged Cardiac Unit including CCU, </a:t>
            </a:r>
            <a:r>
              <a:rPr lang="en-US" sz="49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HDU, Angiogram </a:t>
            </a:r>
            <a:r>
              <a:rPr lang="en-US" sz="4900" b="1" dirty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and Cardiac Surgery</a:t>
            </a:r>
            <a:r>
              <a:rPr lang="en-US" sz="49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900" b="1" dirty="0" smtClean="0">
              <a:latin typeface="Arial" panose="020B0604020202020204" pitchFamily="34" charset="0"/>
              <a:ea typeface="Roboto Cn" pitchFamily="2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9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Project </a:t>
            </a:r>
            <a:r>
              <a:rPr lang="en-US" sz="4900" b="1" dirty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Proposal Taka 20 </a:t>
            </a:r>
            <a:r>
              <a:rPr lang="en-US" sz="49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Crore</a:t>
            </a:r>
            <a:r>
              <a:rPr lang="en-US" sz="4900" b="1" dirty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 </a:t>
            </a:r>
            <a:r>
              <a:rPr lang="en-US" sz="49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- Complete </a:t>
            </a:r>
            <a:r>
              <a:rPr lang="en-US" sz="4900" b="1" dirty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Target by 2030</a:t>
            </a:r>
            <a:r>
              <a:rPr lang="en-US" sz="49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;</a:t>
            </a:r>
          </a:p>
          <a:p>
            <a:endParaRPr lang="en-US" sz="4900" b="1" dirty="0">
              <a:latin typeface="Arial" panose="020B0604020202020204" pitchFamily="34" charset="0"/>
              <a:ea typeface="Roboto Cn" pitchFamily="2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9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Procure 30 Katha land adjacent hospital to establish a medical college, nursing dormitory, cancer </a:t>
            </a:r>
            <a:r>
              <a:rPr lang="en-US" sz="4900" b="1" dirty="0" err="1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centre</a:t>
            </a:r>
            <a:r>
              <a:rPr lang="en-US" sz="49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 (Stage-1), burn unit;</a:t>
            </a:r>
          </a:p>
          <a:p>
            <a:pPr marL="0" indent="0">
              <a:buNone/>
            </a:pPr>
            <a:r>
              <a:rPr lang="en-US" sz="49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900" b="1" dirty="0" smtClean="0"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rPr>
              <a:t>Project Proposal Taka 50 Crore - Target by 2035;</a:t>
            </a:r>
            <a:endParaRPr lang="en-US" sz="4900" b="1" dirty="0">
              <a:latin typeface="Arial" panose="020B0604020202020204" pitchFamily="34" charset="0"/>
              <a:ea typeface="Roboto Cn" pitchFamily="2" charset="0"/>
              <a:cs typeface="Arial" panose="020B0604020202020204" pitchFamily="34" charset="0"/>
            </a:endParaRPr>
          </a:p>
          <a:p>
            <a:pPr marL="3543300" lvl="8" indent="0">
              <a:buNone/>
            </a:pPr>
            <a:endParaRPr lang="en-US" sz="4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735" y="8509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00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SYLHET DIABETIC HOSPITAL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582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Thank You</a:t>
            </a: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735" y="8509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03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SYLHET DIABETIC HOSPITAL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72" y="2493772"/>
            <a:ext cx="8607552" cy="3309620"/>
          </a:xfrm>
        </p:spPr>
        <p:txBody>
          <a:bodyPr>
            <a:normAutofit/>
          </a:bodyPr>
          <a:lstStyle/>
          <a:p>
            <a:pPr marL="3543300" lvl="8" indent="0">
              <a:buNone/>
            </a:pPr>
            <a:endParaRPr lang="en-US" sz="4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3543300" lvl="8" indent="0">
              <a:buNone/>
            </a:pPr>
            <a:r>
              <a:rPr lang="en-US" sz="4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www.sdhbd.org </a:t>
            </a:r>
            <a:endParaRPr lang="en-US" sz="4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735" y="850900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3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9162</TotalTime>
  <Words>388</Words>
  <Application>Microsoft Office PowerPoint</Application>
  <PresentationFormat>Widescreen</PresentationFormat>
  <Paragraphs>122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Century Gothic</vt:lpstr>
      <vt:lpstr>Roboto</vt:lpstr>
      <vt:lpstr>Roboto Cn</vt:lpstr>
      <vt:lpstr>Wingdings</vt:lpstr>
      <vt:lpstr>Wingdings 3</vt:lpstr>
      <vt:lpstr>Ion Boardroom</vt:lpstr>
      <vt:lpstr>SYLHET DIABETIC HOSPITAL </vt:lpstr>
      <vt:lpstr>SYLHET DIABETIC HOSPITAL </vt:lpstr>
      <vt:lpstr>SYLHET DIABETIC HOSPITAL </vt:lpstr>
      <vt:lpstr>SYLHET DIABETIC HOSPITAL </vt:lpstr>
      <vt:lpstr>SYLHET DIABETIC HOSPITAL </vt:lpstr>
      <vt:lpstr>SYLHET DIABETIC HOSPITAL </vt:lpstr>
      <vt:lpstr>SYLHET DIABETIC HOSPITAL </vt:lpstr>
      <vt:lpstr>SYLHET DIABETIC HOSPITAL </vt:lpstr>
      <vt:lpstr>SYLHET DIABETIC HOSPITAL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112</cp:revision>
  <cp:lastPrinted>2018-02-23T12:29:14Z</cp:lastPrinted>
  <dcterms:created xsi:type="dcterms:W3CDTF">2018-02-12T10:31:57Z</dcterms:created>
  <dcterms:modified xsi:type="dcterms:W3CDTF">2018-03-01T03:26:30Z</dcterms:modified>
</cp:coreProperties>
</file>